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67"/>
    <a:srgbClr val="F14D4D"/>
    <a:srgbClr val="F36969"/>
    <a:srgbClr val="F25858"/>
    <a:srgbClr val="EF2D2D"/>
    <a:srgbClr val="FB9B9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611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74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85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243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3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39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521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439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10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39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290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rgbClr val="F96767"/>
            </a:gs>
            <a:gs pos="83000">
              <a:srgbClr val="F14D4D"/>
            </a:gs>
            <a:gs pos="100000">
              <a:srgbClr val="FF0000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60208-B777-4F4F-A377-79F946E6FB2E}" type="datetimeFigureOut">
              <a:rPr lang="hr-HR" smtClean="0"/>
              <a:t>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4ECD-6C99-4812-BC91-F3DEBE767B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22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-16345"/>
            <a:ext cx="9194800" cy="687434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hr-HR" sz="9600" b="1" i="1" dirty="0" smtClean="0">
                <a:latin typeface="Comic Sans MS" panose="030F0702030302020204" pitchFamily="66" charset="0"/>
              </a:rPr>
              <a:t>KVIZ</a:t>
            </a:r>
            <a:endParaRPr lang="hr-HR" sz="9600" b="1" i="1" dirty="0"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28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6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Što je BIOPLIN?</a:t>
            </a:r>
            <a:endParaRPr lang="hr-HR" sz="6600" b="1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Horizontalno strujanje zraka</a:t>
            </a:r>
          </a:p>
          <a:p>
            <a:pPr marL="0" indent="0">
              <a:buNone/>
            </a:pPr>
            <a:r>
              <a:rPr lang="hr-HR" dirty="0" smtClean="0"/>
              <a:t>Toplinska energija koja se stvara na zemljinoj kori</a:t>
            </a:r>
          </a:p>
          <a:p>
            <a:pPr marL="0" indent="0">
              <a:buNone/>
            </a:pPr>
            <a:r>
              <a:rPr lang="hr-HR" dirty="0" smtClean="0"/>
              <a:t>plinovito gorivo</a:t>
            </a:r>
            <a:endParaRPr lang="hr-HR" dirty="0"/>
          </a:p>
        </p:txBody>
      </p:sp>
      <p:sp>
        <p:nvSpPr>
          <p:cNvPr id="5" name="Akcijski gumb: Prilagođeno 4">
            <a:hlinkClick r:id="rId2" action="ppaction://hlinksldjump" highlightClick="1"/>
          </p:cNvPr>
          <p:cNvSpPr/>
          <p:nvPr/>
        </p:nvSpPr>
        <p:spPr>
          <a:xfrm>
            <a:off x="596900" y="1939925"/>
            <a:ext cx="241300" cy="2952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596900" y="2426493"/>
            <a:ext cx="241300" cy="2952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596900" y="2921000"/>
            <a:ext cx="241300" cy="2794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043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Od čega se sastoji BIOPLIN?</a:t>
            </a:r>
            <a:endParaRPr lang="hr-HR" sz="5400" b="1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Metana i ugljikovog dioksida</a:t>
            </a:r>
          </a:p>
          <a:p>
            <a:pPr marL="0" indent="0">
              <a:buNone/>
            </a:pPr>
            <a:r>
              <a:rPr lang="hr-HR" dirty="0" smtClean="0"/>
              <a:t>Metana</a:t>
            </a:r>
          </a:p>
          <a:p>
            <a:pPr marL="0" indent="0">
              <a:buNone/>
            </a:pPr>
            <a:r>
              <a:rPr lang="hr-HR" dirty="0" smtClean="0"/>
              <a:t>Ugljikovog dioksida</a:t>
            </a:r>
            <a:endParaRPr lang="hr-HR" dirty="0"/>
          </a:p>
        </p:txBody>
      </p:sp>
      <p:sp>
        <p:nvSpPr>
          <p:cNvPr id="4" name="Akcijski gumb: Prilagođeno 3">
            <a:hlinkClick r:id="rId2" action="ppaction://hlinksldjump" highlightClick="1"/>
          </p:cNvPr>
          <p:cNvSpPr/>
          <p:nvPr/>
        </p:nvSpPr>
        <p:spPr>
          <a:xfrm>
            <a:off x="508000" y="1866900"/>
            <a:ext cx="330200" cy="3175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5" name="Akcijski gumb: Prilagođeno 4">
            <a:hlinkClick r:id="rId3" action="ppaction://hlinksldjump" highlightClick="1"/>
          </p:cNvPr>
          <p:cNvSpPr/>
          <p:nvPr/>
        </p:nvSpPr>
        <p:spPr>
          <a:xfrm>
            <a:off x="508000" y="2374900"/>
            <a:ext cx="330200" cy="342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6" name="Akcijski gumb: Prilagođeno 5">
            <a:hlinkClick r:id="rId3" action="ppaction://hlinksldjump" highlightClick="1"/>
          </p:cNvPr>
          <p:cNvSpPr/>
          <p:nvPr/>
        </p:nvSpPr>
        <p:spPr>
          <a:xfrm>
            <a:off x="508000" y="2908300"/>
            <a:ext cx="3302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360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6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Što je BIOMASA?</a:t>
            </a:r>
            <a:endParaRPr lang="hr-HR" sz="6600" b="1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Živuća materija biljnog </a:t>
            </a:r>
            <a:r>
              <a:rPr lang="hr-HR" dirty="0" err="1" smtClean="0"/>
              <a:t>podrijekla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Živuća materija životinjskog </a:t>
            </a:r>
            <a:r>
              <a:rPr lang="hr-HR" dirty="0" err="1" smtClean="0"/>
              <a:t>podrijekla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Živuća materija biljnog i životinjskog </a:t>
            </a:r>
            <a:r>
              <a:rPr lang="hr-HR" dirty="0" err="1" smtClean="0"/>
              <a:t>podrijekla</a:t>
            </a:r>
            <a:endParaRPr lang="hr-HR" dirty="0"/>
          </a:p>
        </p:txBody>
      </p:sp>
      <p:sp>
        <p:nvSpPr>
          <p:cNvPr id="4" name="Akcijski gumb: Prilagođeno 3">
            <a:hlinkClick r:id="rId2" action="ppaction://hlinksldjump" highlightClick="1"/>
          </p:cNvPr>
          <p:cNvSpPr/>
          <p:nvPr/>
        </p:nvSpPr>
        <p:spPr>
          <a:xfrm>
            <a:off x="469900" y="1825625"/>
            <a:ext cx="368300" cy="3587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5" name="Akcijski gumb: Prilagođeno 4">
            <a:hlinkClick r:id="rId2" action="ppaction://hlinksldjump" highlightClick="1"/>
          </p:cNvPr>
          <p:cNvSpPr/>
          <p:nvPr/>
        </p:nvSpPr>
        <p:spPr>
          <a:xfrm>
            <a:off x="469900" y="2362200"/>
            <a:ext cx="368300" cy="330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endParaRPr lang="hr-HR" dirty="0" smtClean="0"/>
          </a:p>
        </p:txBody>
      </p:sp>
      <p:sp>
        <p:nvSpPr>
          <p:cNvPr id="6" name="Akcijski gumb: Prilagođeno 5">
            <a:hlinkClick r:id="rId3" action="ppaction://hlinksldjump" highlightClick="1"/>
          </p:cNvPr>
          <p:cNvSpPr/>
          <p:nvPr/>
        </p:nvSpPr>
        <p:spPr>
          <a:xfrm>
            <a:off x="469900" y="2870200"/>
            <a:ext cx="368300" cy="355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536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6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Što su LANGURE?</a:t>
            </a:r>
            <a:endParaRPr lang="hr-HR" sz="6600" b="1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Rezervirano mjesto sadržaja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690688"/>
            <a:ext cx="3683000" cy="2450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0" y="2916122"/>
            <a:ext cx="4667250" cy="17231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350" y="1690688"/>
            <a:ext cx="3378200" cy="2540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852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Koliko ukupno posto proizvodnje energije EU dobije iz biomase?</a:t>
            </a:r>
            <a:endParaRPr lang="hr-HR" sz="4800" b="1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15%</a:t>
            </a:r>
          </a:p>
          <a:p>
            <a:pPr marL="0" indent="0">
              <a:buNone/>
            </a:pPr>
            <a:r>
              <a:rPr lang="hr-HR" dirty="0" smtClean="0"/>
              <a:t>20%</a:t>
            </a:r>
          </a:p>
          <a:p>
            <a:pPr marL="0" indent="0">
              <a:buNone/>
            </a:pPr>
            <a:r>
              <a:rPr lang="hr-HR" dirty="0" smtClean="0"/>
              <a:t>50%</a:t>
            </a:r>
          </a:p>
          <a:p>
            <a:pPr marL="0" indent="0">
              <a:buNone/>
            </a:pPr>
            <a:r>
              <a:rPr lang="hr-HR" dirty="0" smtClean="0"/>
              <a:t>13%</a:t>
            </a:r>
          </a:p>
          <a:p>
            <a:pPr marL="0" indent="0">
              <a:buNone/>
            </a:pPr>
            <a:r>
              <a:rPr lang="hr-HR" dirty="0" smtClean="0"/>
              <a:t>100%</a:t>
            </a:r>
          </a:p>
          <a:p>
            <a:pPr marL="0" indent="0">
              <a:buNone/>
            </a:pPr>
            <a:r>
              <a:rPr lang="hr-HR" dirty="0" smtClean="0"/>
              <a:t>62%</a:t>
            </a:r>
            <a:endParaRPr lang="hr-HR" dirty="0"/>
          </a:p>
        </p:txBody>
      </p:sp>
      <p:sp>
        <p:nvSpPr>
          <p:cNvPr id="4" name="Akcijski gumb: Prilagođeno 3">
            <a:hlinkClick r:id="rId2" action="ppaction://hlinksldjump" highlightClick="1"/>
          </p:cNvPr>
          <p:cNvSpPr/>
          <p:nvPr/>
        </p:nvSpPr>
        <p:spPr>
          <a:xfrm>
            <a:off x="368300" y="1841500"/>
            <a:ext cx="381000" cy="4191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5" name="Akcijski gumb: Prilagođeno 4">
            <a:hlinkClick r:id="rId2" action="ppaction://hlinksldjump" highlightClick="1"/>
          </p:cNvPr>
          <p:cNvSpPr/>
          <p:nvPr/>
        </p:nvSpPr>
        <p:spPr>
          <a:xfrm>
            <a:off x="368300" y="2387600"/>
            <a:ext cx="381000" cy="355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368300" y="2870200"/>
            <a:ext cx="381000" cy="3683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endParaRPr lang="hr-HR" dirty="0" smtClean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368300" y="3365500"/>
            <a:ext cx="381000" cy="342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8" name="Akcijski gumb: Prilagođeno 7">
            <a:hlinkClick r:id="rId2" action="ppaction://hlinksldjump" highlightClick="1"/>
          </p:cNvPr>
          <p:cNvSpPr/>
          <p:nvPr/>
        </p:nvSpPr>
        <p:spPr>
          <a:xfrm>
            <a:off x="368300" y="3835400"/>
            <a:ext cx="381000" cy="34210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</a:t>
            </a:r>
            <a:endParaRPr lang="hr-HR" dirty="0"/>
          </a:p>
        </p:txBody>
      </p:sp>
      <p:sp>
        <p:nvSpPr>
          <p:cNvPr id="9" name="Akcijski gumb: Prilagođeno 8">
            <a:hlinkClick r:id="rId2" action="ppaction://hlinksldjump" highlightClick="1"/>
          </p:cNvPr>
          <p:cNvSpPr/>
          <p:nvPr/>
        </p:nvSpPr>
        <p:spPr>
          <a:xfrm>
            <a:off x="368300" y="4304506"/>
            <a:ext cx="381000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776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TOČNO!</a:t>
            </a:r>
            <a:endParaRPr lang="hr-HR" sz="9600" b="1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Akcijski gumb: Kraj 5">
            <a:hlinkClick r:id="" action="ppaction://hlinkshowjump?jump=lastslideviewed" highlightClick="1"/>
          </p:cNvPr>
          <p:cNvSpPr/>
          <p:nvPr/>
        </p:nvSpPr>
        <p:spPr>
          <a:xfrm>
            <a:off x="9804400" y="3896519"/>
            <a:ext cx="1409700" cy="1066800"/>
          </a:xfrm>
          <a:prstGeom prst="actionButtonE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39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NETOČNO!</a:t>
            </a:r>
            <a:endParaRPr lang="hr-HR" sz="9600" b="1" i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Akcijski gumb: Kraj 6">
            <a:hlinkClick r:id="" action="ppaction://hlinkshowjump?jump=lastslideviewed" highlightClick="1"/>
          </p:cNvPr>
          <p:cNvSpPr/>
          <p:nvPr/>
        </p:nvSpPr>
        <p:spPr>
          <a:xfrm>
            <a:off x="10033000" y="3987800"/>
            <a:ext cx="1384300" cy="1054100"/>
          </a:xfrm>
          <a:prstGeom prst="actionButtonE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00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</Words>
  <Application>Microsoft Office PowerPoint</Application>
  <PresentationFormat>Široki zaslon</PresentationFormat>
  <Paragraphs>38</Paragraphs>
  <Slides>8</Slides>
  <Notes>0</Notes>
  <HiddenSlides>2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Tema sustava Office</vt:lpstr>
      <vt:lpstr>KVIZ</vt:lpstr>
      <vt:lpstr>Što je BIOPLIN?</vt:lpstr>
      <vt:lpstr>Od čega se sastoji BIOPLIN?</vt:lpstr>
      <vt:lpstr>Što je BIOMASA?</vt:lpstr>
      <vt:lpstr>Što su LANGURE?</vt:lpstr>
      <vt:lpstr>Koliko ukupno posto proizvodnje energije EU dobije iz biomase?</vt:lpstr>
      <vt:lpstr>TOČNO!</vt:lpstr>
      <vt:lpstr>NETOČNO!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Ucenik14</dc:creator>
  <cp:lastModifiedBy>Ucenik14</cp:lastModifiedBy>
  <cp:revision>7</cp:revision>
  <dcterms:created xsi:type="dcterms:W3CDTF">2015-05-28T10:58:48Z</dcterms:created>
  <dcterms:modified xsi:type="dcterms:W3CDTF">2015-06-02T11:17:37Z</dcterms:modified>
</cp:coreProperties>
</file>